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15" r:id="rId6"/>
  </p:sldMasterIdLst>
  <p:notesMasterIdLst>
    <p:notesMasterId r:id="rId15"/>
  </p:notesMasterIdLst>
  <p:handoutMasterIdLst>
    <p:handoutMasterId r:id="rId16"/>
  </p:handoutMasterIdLst>
  <p:sldIdLst>
    <p:sldId id="451" r:id="rId7"/>
    <p:sldId id="479" r:id="rId8"/>
    <p:sldId id="452" r:id="rId9"/>
    <p:sldId id="478" r:id="rId10"/>
    <p:sldId id="476" r:id="rId11"/>
    <p:sldId id="480" r:id="rId12"/>
    <p:sldId id="481" r:id="rId13"/>
    <p:sldId id="454" r:id="rId14"/>
  </p:sldIdLst>
  <p:sldSz cx="12192000" cy="6858000"/>
  <p:notesSz cx="6858000" cy="994568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A3479F-55D4-8A46-9366-AB447A0CDC91}">
          <p14:sldIdLst>
            <p14:sldId id="451"/>
            <p14:sldId id="479"/>
            <p14:sldId id="452"/>
            <p14:sldId id="478"/>
            <p14:sldId id="476"/>
            <p14:sldId id="480"/>
            <p14:sldId id="481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9" userDrawn="1">
          <p15:clr>
            <a:srgbClr val="A4A3A4"/>
          </p15:clr>
        </p15:guide>
        <p15:guide id="2" orient="horz" pos="696" userDrawn="1">
          <p15:clr>
            <a:srgbClr val="A4A3A4"/>
          </p15:clr>
        </p15:guide>
        <p15:guide id="3" orient="horz" pos="926" userDrawn="1">
          <p15:clr>
            <a:srgbClr val="A4A3A4"/>
          </p15:clr>
        </p15:guide>
        <p15:guide id="4" orient="horz" pos="2657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487" userDrawn="1">
          <p15:clr>
            <a:srgbClr val="A4A3A4"/>
          </p15:clr>
        </p15:guide>
        <p15:guide id="7" pos="321" userDrawn="1">
          <p15:clr>
            <a:srgbClr val="A4A3A4"/>
          </p15:clr>
        </p15:guide>
        <p15:guide id="8" orient="horz" userDrawn="1">
          <p15:clr>
            <a:srgbClr val="A4A3A4"/>
          </p15:clr>
        </p15:guide>
        <p15:guide id="9" orient="horz" pos="1659" userDrawn="1">
          <p15:clr>
            <a:srgbClr val="A4A3A4"/>
          </p15:clr>
        </p15:guide>
        <p15:guide id="10" orient="horz" pos="3639" userDrawn="1">
          <p15:clr>
            <a:srgbClr val="A4A3A4"/>
          </p15:clr>
        </p15:guide>
        <p15:guide id="11" orient="horz" pos="623" userDrawn="1">
          <p15:clr>
            <a:srgbClr val="A4A3A4"/>
          </p15:clr>
        </p15:guide>
        <p15:guide id="12" orient="horz" pos="4085" userDrawn="1">
          <p15:clr>
            <a:srgbClr val="A4A3A4"/>
          </p15:clr>
        </p15:guide>
        <p15:guide id="13" orient="horz" pos="1219" userDrawn="1">
          <p15:clr>
            <a:srgbClr val="A4A3A4"/>
          </p15:clr>
        </p15:guide>
        <p15:guide id="14" orient="horz" pos="1989" userDrawn="1">
          <p15:clr>
            <a:srgbClr val="A4A3A4"/>
          </p15:clr>
        </p15:guide>
        <p15:guide id="15" orient="horz" pos="2745" userDrawn="1">
          <p15:clr>
            <a:srgbClr val="A4A3A4"/>
          </p15:clr>
        </p15:guide>
        <p15:guide id="16" orient="horz" pos="3759" userDrawn="1">
          <p15:clr>
            <a:srgbClr val="A4A3A4"/>
          </p15:clr>
        </p15:guide>
        <p15:guide id="17" orient="horz" pos="4319" userDrawn="1">
          <p15:clr>
            <a:srgbClr val="A4A3A4"/>
          </p15:clr>
        </p15:guide>
        <p15:guide id="18" orient="horz" pos="4199" userDrawn="1">
          <p15:clr>
            <a:srgbClr val="A4A3A4"/>
          </p15:clr>
        </p15:guide>
        <p15:guide id="19" orient="horz" pos="3537" userDrawn="1">
          <p15:clr>
            <a:srgbClr val="A4A3A4"/>
          </p15:clr>
        </p15:guide>
        <p15:guide id="20" pos="7679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2752" userDrawn="1">
          <p15:clr>
            <a:srgbClr val="A4A3A4"/>
          </p15:clr>
        </p15:guide>
        <p15:guide id="24" pos="328" userDrawn="1">
          <p15:clr>
            <a:srgbClr val="A4A3A4"/>
          </p15:clr>
        </p15:guide>
        <p15:guide id="25" pos="7351" userDrawn="1">
          <p15:clr>
            <a:srgbClr val="A4A3A4"/>
          </p15:clr>
        </p15:guide>
        <p15:guide id="26" pos="5768" userDrawn="1">
          <p15:clr>
            <a:srgbClr val="A4A3A4"/>
          </p15:clr>
        </p15:guide>
        <p15:guide id="27" pos="17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81D97"/>
    <a:srgbClr val="007FA3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5701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390" y="102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321"/>
        <p:guide orient="horz"/>
        <p:guide orient="horz" pos="1659"/>
        <p:guide orient="horz" pos="3639"/>
        <p:guide orient="horz" pos="623"/>
        <p:guide orient="horz" pos="4085"/>
        <p:guide orient="horz" pos="1219"/>
        <p:guide orient="horz" pos="1989"/>
        <p:guide orient="horz" pos="2745"/>
        <p:guide orient="horz" pos="3759"/>
        <p:guide orient="horz" pos="4319"/>
        <p:guide orient="horz" pos="4199"/>
        <p:guide orient="horz" pos="3537"/>
        <p:guide pos="7679"/>
        <p:guide/>
        <p:guide pos="3840"/>
        <p:guide pos="2752"/>
        <p:guide pos="328"/>
        <p:guide pos="7351"/>
        <p:guide pos="5768"/>
        <p:guide pos="1728"/>
      </p:guideLst>
    </p:cSldViewPr>
  </p:slideViewPr>
  <p:outlineViewPr>
    <p:cViewPr>
      <p:scale>
        <a:sx n="33" d="100"/>
        <a:sy n="33" d="100"/>
      </p:scale>
      <p:origin x="0" y="13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-882" y="-90"/>
      </p:cViewPr>
      <p:guideLst>
        <p:guide orient="horz" pos="313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5.6.2020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D72EB-2885-43FA-8F0A-E4B4AC17492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7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D72EB-2885-43FA-8F0A-E4B4AC17492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63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" y="746125"/>
            <a:ext cx="6629400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D72EB-2885-43FA-8F0A-E4B4AC174929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09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409702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3376663"/>
            <a:ext cx="8016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5787351"/>
            <a:ext cx="37776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5557309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52" y="5374990"/>
            <a:ext cx="396531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117" y="550401"/>
            <a:ext cx="3840000" cy="910101"/>
          </a:xfrm>
        </p:spPr>
        <p:txBody>
          <a:bodyPr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117" y="1585384"/>
            <a:ext cx="384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954" y="0"/>
            <a:ext cx="782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9861" y="989013"/>
            <a:ext cx="11148483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0702" y="1833032"/>
            <a:ext cx="11137644" cy="4334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751" y="1660525"/>
            <a:ext cx="5462923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6178103" y="1660525"/>
            <a:ext cx="54624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751" y="1828800"/>
            <a:ext cx="5462923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6178103" y="1828800"/>
            <a:ext cx="5462400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9861" y="989013"/>
            <a:ext cx="11148483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9861" y="993871"/>
            <a:ext cx="11148483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1141527" y="1089791"/>
            <a:ext cx="9947392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67" y="1219201"/>
            <a:ext cx="9625672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tx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1141527" y="1089792"/>
            <a:ext cx="9947392" cy="4764638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bg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95467" y="1219201"/>
            <a:ext cx="9625672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99846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409702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3376663"/>
            <a:ext cx="8016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5796876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5557309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52" y="5374990"/>
            <a:ext cx="396531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3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1141527" y="1084757"/>
            <a:ext cx="9947392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95467" y="1219201"/>
            <a:ext cx="9625672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accent3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077902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2816" y="1655765"/>
            <a:ext cx="5424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254677" y="1655764"/>
            <a:ext cx="5403667" cy="4511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000" y="2886675"/>
            <a:ext cx="6288000" cy="10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rquoise 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74932" y="2535933"/>
            <a:ext cx="4046824" cy="566564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No.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50526" y="3212976"/>
            <a:ext cx="5895637" cy="1944216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spcAft>
                <a:spcPts val="0"/>
              </a:spcAft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onut 10"/>
          <p:cNvSpPr/>
          <p:nvPr userDrawn="1"/>
        </p:nvSpPr>
        <p:spPr>
          <a:xfrm>
            <a:off x="3152784" y="417605"/>
            <a:ext cx="5869296" cy="5871632"/>
          </a:xfrm>
          <a:prstGeom prst="donut">
            <a:avLst>
              <a:gd name="adj" fmla="val 4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7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R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2003" y="6474146"/>
            <a:ext cx="8170399" cy="22569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AM Frameworks and Enabling Town Hall Meeting – January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E08-87EB-4D43-A9B3-DB16E07F946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6897" y="265115"/>
            <a:ext cx="8937457" cy="102552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6893" y="1661951"/>
            <a:ext cx="11534400" cy="46457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7" r="30610"/>
          <a:stretch/>
        </p:blipFill>
        <p:spPr bwMode="auto">
          <a:xfrm>
            <a:off x="9399826" y="1"/>
            <a:ext cx="2792173" cy="24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Platinum 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448" y="3212976"/>
            <a:ext cx="5867792" cy="1944216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spcAft>
                <a:spcPts val="0"/>
              </a:spcAft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74932" y="2535933"/>
            <a:ext cx="4046824" cy="566564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No.</a:t>
            </a:r>
          </a:p>
        </p:txBody>
      </p:sp>
      <p:sp>
        <p:nvSpPr>
          <p:cNvPr id="4" name="Donut 3"/>
          <p:cNvSpPr/>
          <p:nvPr userDrawn="1"/>
        </p:nvSpPr>
        <p:spPr>
          <a:xfrm>
            <a:off x="3152784" y="417605"/>
            <a:ext cx="5869296" cy="5871632"/>
          </a:xfrm>
          <a:prstGeom prst="donut">
            <a:avLst>
              <a:gd name="adj" fmla="val 4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Grey R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5" y="265115"/>
            <a:ext cx="11534908" cy="1025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E08-87EB-4D43-A9B3-DB16E07F946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05" y="2468894"/>
            <a:ext cx="4400097" cy="43891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6893" y="1661951"/>
            <a:ext cx="11534400" cy="46457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2003" y="6474146"/>
            <a:ext cx="8170399" cy="22569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AM Frameworks and Enabling Town Hall Meeting – January 2016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2" y="6438482"/>
            <a:ext cx="1347537" cy="2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ngerine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74932" y="2535933"/>
            <a:ext cx="4046824" cy="566564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No.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42999" y="3212976"/>
            <a:ext cx="5910691" cy="1944216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spcAft>
                <a:spcPts val="0"/>
              </a:spcAft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onut 10"/>
          <p:cNvSpPr/>
          <p:nvPr userDrawn="1"/>
        </p:nvSpPr>
        <p:spPr>
          <a:xfrm>
            <a:off x="3152784" y="417605"/>
            <a:ext cx="5869296" cy="5871632"/>
          </a:xfrm>
          <a:prstGeom prst="donut">
            <a:avLst>
              <a:gd name="adj" fmla="val 4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olet Section Header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49600" y="3212976"/>
            <a:ext cx="5897488" cy="1944216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spcAft>
                <a:spcPts val="0"/>
              </a:spcAft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74932" y="2535933"/>
            <a:ext cx="4046824" cy="566564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accent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No.</a:t>
            </a:r>
          </a:p>
        </p:txBody>
      </p:sp>
      <p:sp>
        <p:nvSpPr>
          <p:cNvPr id="11" name="Donut 10"/>
          <p:cNvSpPr/>
          <p:nvPr userDrawn="1"/>
        </p:nvSpPr>
        <p:spPr>
          <a:xfrm>
            <a:off x="3152784" y="417605"/>
            <a:ext cx="5869296" cy="5871632"/>
          </a:xfrm>
          <a:prstGeom prst="donut">
            <a:avLst>
              <a:gd name="adj" fmla="val 4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988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409702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3376663"/>
            <a:ext cx="8016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5796876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5557309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52" y="5374990"/>
            <a:ext cx="396531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885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409702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3376663"/>
            <a:ext cx="8016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5796876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5557309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52" y="5374990"/>
            <a:ext cx="396531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409702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3376663"/>
            <a:ext cx="8016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5796876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5557309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852" y="5374990"/>
            <a:ext cx="396531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4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12192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676277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2643238"/>
            <a:ext cx="8016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4345851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4106284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70922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12192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676277"/>
            <a:ext cx="8016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2643238"/>
            <a:ext cx="8016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508800" y="4345851"/>
            <a:ext cx="37776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0117" y="4106284"/>
            <a:ext cx="576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39839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117" y="550399"/>
            <a:ext cx="384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116" y="1585381"/>
            <a:ext cx="384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954" y="-1587"/>
            <a:ext cx="782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0117" y="550399"/>
            <a:ext cx="384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117" y="1580575"/>
            <a:ext cx="384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801" y="0"/>
            <a:ext cx="782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1119" y="6528824"/>
            <a:ext cx="624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4805" y="1660526"/>
            <a:ext cx="11133539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05" y="6404902"/>
            <a:ext cx="818387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9" r:id="rId2"/>
    <p:sldLayoutId id="2147483760" r:id="rId3"/>
    <p:sldLayoutId id="2147483789" r:id="rId4"/>
    <p:sldLayoutId id="2147483788" r:id="rId5"/>
    <p:sldLayoutId id="2147483790" r:id="rId6"/>
    <p:sldLayoutId id="2147483791" r:id="rId7"/>
    <p:sldLayoutId id="2147483752" r:id="rId8"/>
    <p:sldLayoutId id="2147483753" r:id="rId9"/>
    <p:sldLayoutId id="2147483754" r:id="rId10"/>
    <p:sldLayoutId id="2147483720" r:id="rId11"/>
    <p:sldLayoutId id="2147483731" r:id="rId12"/>
    <p:sldLayoutId id="2147483721" r:id="rId13"/>
    <p:sldLayoutId id="2147483737" r:id="rId14"/>
    <p:sldLayoutId id="2147483764" r:id="rId15"/>
    <p:sldLayoutId id="2147483723" r:id="rId16"/>
    <p:sldLayoutId id="2147483724" r:id="rId17"/>
    <p:sldLayoutId id="2147483734" r:id="rId18"/>
    <p:sldLayoutId id="2147483736" r:id="rId19"/>
    <p:sldLayoutId id="2147483735" r:id="rId20"/>
    <p:sldLayoutId id="2147483730" r:id="rId21"/>
    <p:sldLayoutId id="2147483751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E9E-1D5E-4B05-B464-265A3B77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576" y="2418760"/>
            <a:ext cx="3291998" cy="632012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Welcome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40EC8-DB8C-433A-9283-913666A7C2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8576" y="3614730"/>
            <a:ext cx="2383742" cy="36948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Team- Fantastic Five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E7DAA19-DB55-4818-9FCD-840D3EA9C04C}"/>
              </a:ext>
            </a:extLst>
          </p:cNvPr>
          <p:cNvSpPr txBox="1">
            <a:spLocks/>
          </p:cNvSpPr>
          <p:nvPr/>
        </p:nvSpPr>
        <p:spPr>
          <a:xfrm>
            <a:off x="1798914" y="4598407"/>
            <a:ext cx="2383742" cy="7316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marR="0" indent="-1809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Symbol" panose="05050102010706020507" pitchFamily="18" charset="2"/>
              <a:buChar char="·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rgbClr val="FFFFFF"/>
                </a:solidFill>
                <a:latin typeface="+mj-lt"/>
                <a:cs typeface="Times New Roman"/>
              </a:rPr>
              <a:t>Madhumeets</a:t>
            </a:r>
            <a:r>
              <a:rPr lang="en-US" sz="1400" dirty="0">
                <a:solidFill>
                  <a:srgbClr val="FFFFFF"/>
                </a:solidFill>
                <a:latin typeface="+mj-lt"/>
                <a:cs typeface="Times New Roman"/>
              </a:rPr>
              <a:t> Kulkarni</a:t>
            </a:r>
          </a:p>
          <a:p>
            <a:r>
              <a:rPr lang="en-US" sz="1400" dirty="0">
                <a:solidFill>
                  <a:srgbClr val="FFFFFF"/>
                </a:solidFill>
                <a:latin typeface="+mj-lt"/>
                <a:cs typeface="Times New Roman"/>
              </a:rPr>
              <a:t>Vaishali Purohit</a:t>
            </a:r>
          </a:p>
          <a:p>
            <a:r>
              <a:rPr lang="en-US" sz="1400" dirty="0">
                <a:solidFill>
                  <a:srgbClr val="FFFFFF"/>
                </a:solidFill>
                <a:latin typeface="+mj-lt"/>
                <a:cs typeface="Times New Roman"/>
              </a:rPr>
              <a:t>Manisha Bapat</a:t>
            </a:r>
          </a:p>
          <a:p>
            <a:r>
              <a:rPr lang="en-US" sz="1400" dirty="0">
                <a:solidFill>
                  <a:srgbClr val="FFFFFF"/>
                </a:solidFill>
                <a:latin typeface="+mj-lt"/>
                <a:cs typeface="Times New Roman"/>
              </a:rPr>
              <a:t>Anuja Kurane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CFD3A3-E63F-466A-857C-5B9D23BC2724}"/>
              </a:ext>
            </a:extLst>
          </p:cNvPr>
          <p:cNvSpPr txBox="1">
            <a:spLocks/>
          </p:cNvSpPr>
          <p:nvPr/>
        </p:nvSpPr>
        <p:spPr>
          <a:xfrm>
            <a:off x="1728576" y="3173062"/>
            <a:ext cx="4210906" cy="3374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400" kern="1200">
                <a:solidFill>
                  <a:srgbClr val="004F71"/>
                </a:solidFill>
                <a:latin typeface="+mn-lt"/>
                <a:ea typeface="+mn-ea"/>
                <a:cs typeface="+mn-cs"/>
              </a:defRPr>
            </a:lvl2pPr>
            <a:lvl3pPr marL="542925" marR="0" indent="-1809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Symbol" panose="05050102010706020507" pitchFamily="18" charset="2"/>
              <a:buChar char="·"/>
              <a:tabLst/>
              <a:defRPr sz="1200" kern="1200">
                <a:solidFill>
                  <a:srgbClr val="004F71"/>
                </a:solidFill>
                <a:latin typeface="+mn-lt"/>
                <a:ea typeface="+mn-ea"/>
                <a:cs typeface="+mn-cs"/>
              </a:defRPr>
            </a:lvl3pPr>
            <a:lvl4pPr marL="627063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000" kern="1200">
                <a:solidFill>
                  <a:srgbClr val="004F71"/>
                </a:solidFill>
                <a:latin typeface="+mn-lt"/>
                <a:ea typeface="+mn-ea"/>
                <a:cs typeface="+mn-cs"/>
              </a:defRPr>
            </a:lvl4pPr>
            <a:lvl5pPr marL="806450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000" kern="1200">
                <a:solidFill>
                  <a:srgbClr val="004F7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FIS-</a:t>
            </a:r>
            <a:r>
              <a:rPr lang="en-US" sz="2400" b="1" dirty="0" err="1">
                <a:latin typeface="+mj-lt"/>
                <a:cs typeface="Times New Roman" panose="02020603050405020304" pitchFamily="18" charset="0"/>
              </a:rPr>
              <a:t>OfficeMate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-Prototype</a:t>
            </a:r>
          </a:p>
        </p:txBody>
      </p:sp>
    </p:spTree>
    <p:extLst>
      <p:ext uri="{BB962C8B-B14F-4D97-AF65-F5344CB8AC3E}">
        <p14:creationId xmlns:p14="http://schemas.microsoft.com/office/powerpoint/2010/main" val="406977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3669" y="323132"/>
            <a:ext cx="5428709" cy="350567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FIS </a:t>
            </a:r>
            <a:r>
              <a:rPr lang="en-US" sz="1600" dirty="0" err="1"/>
              <a:t>OfficeMate</a:t>
            </a:r>
            <a:r>
              <a:rPr lang="en-US" sz="1600" dirty="0"/>
              <a:t>- Main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51118" y="6528824"/>
            <a:ext cx="747043" cy="180000"/>
          </a:xfrm>
        </p:spPr>
        <p:txBody>
          <a:bodyPr/>
          <a:lstStyle/>
          <a:p>
            <a:fld id="{C452FE08-87EB-4D43-A9B3-DB16E07F946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C5882-7AA8-4D6D-8942-C08C85E4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8" y="673699"/>
            <a:ext cx="11586012" cy="59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8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3669" y="323132"/>
            <a:ext cx="5428709" cy="350567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TFS Attendance Management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51118" y="6528824"/>
            <a:ext cx="747043" cy="180000"/>
          </a:xfrm>
        </p:spPr>
        <p:txBody>
          <a:bodyPr/>
          <a:lstStyle/>
          <a:p>
            <a:fld id="{C452FE08-87EB-4D43-A9B3-DB16E07F946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6DA0C-2757-49B2-A226-084C272B3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" y="981986"/>
            <a:ext cx="12007362" cy="52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2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4634C-1FFB-4E4B-A371-D3D03D4B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22AAE56-EF9A-44A0-84A3-633A35F7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23" y="323132"/>
            <a:ext cx="4748513" cy="749530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Floor Seating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FFA37-1044-48A5-8266-F9375907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697896"/>
            <a:ext cx="11895993" cy="53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9167" y="492417"/>
            <a:ext cx="8653665" cy="504279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Cafeteria Ordering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E08-87EB-4D43-A9B3-DB16E07F946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E0CE2-7EA8-4256-828D-F29FB642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" y="821275"/>
            <a:ext cx="12046128" cy="53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D3D25-3064-445F-994B-6C5C313B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233A9-F493-4E51-BAB6-1FFFBC2E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828663"/>
            <a:ext cx="11769969" cy="54359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F2ECFCB-F1F9-4CE8-8349-2211BB0B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7" y="341248"/>
            <a:ext cx="8653665" cy="252140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Employee Wellbeing</a:t>
            </a:r>
          </a:p>
        </p:txBody>
      </p:sp>
    </p:spTree>
    <p:extLst>
      <p:ext uri="{BB962C8B-B14F-4D97-AF65-F5344CB8AC3E}">
        <p14:creationId xmlns:p14="http://schemas.microsoft.com/office/powerpoint/2010/main" val="304148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4FF97-4995-40AA-8DBE-50B2AC77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92BF5-E088-4759-A1B6-9ECA4F9F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780096"/>
            <a:ext cx="12013661" cy="553315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F43DF5B-FE5E-40C2-B736-F6E9A149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7" y="341248"/>
            <a:ext cx="8653665" cy="252140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Employee Marketplace</a:t>
            </a:r>
          </a:p>
        </p:txBody>
      </p:sp>
    </p:spTree>
    <p:extLst>
      <p:ext uri="{BB962C8B-B14F-4D97-AF65-F5344CB8AC3E}">
        <p14:creationId xmlns:p14="http://schemas.microsoft.com/office/powerpoint/2010/main" val="406216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5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37118760"/>
      </p:ext>
    </p:extLst>
  </p:cSld>
  <p:clrMapOvr>
    <a:masterClrMapping/>
  </p:clrMapOvr>
</p:sld>
</file>

<file path=ppt/theme/theme1.xml><?xml version="1.0" encoding="utf-8"?>
<a:theme xmlns:a="http://schemas.openxmlformats.org/drawingml/2006/main" name="FIS_presentation_4x3_empty with added design theme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NEW FIS">
    <a:dk1>
      <a:srgbClr val="000000"/>
    </a:dk1>
    <a:lt1>
      <a:srgbClr val="FFFFFF"/>
    </a:lt1>
    <a:dk2>
      <a:srgbClr val="8DC63F"/>
    </a:dk2>
    <a:lt2>
      <a:srgbClr val="004F59"/>
    </a:lt2>
    <a:accent1>
      <a:srgbClr val="009273"/>
    </a:accent1>
    <a:accent2>
      <a:srgbClr val="00BBD3"/>
    </a:accent2>
    <a:accent3>
      <a:srgbClr val="BBBABA"/>
    </a:accent3>
    <a:accent4>
      <a:srgbClr val="FFC845"/>
    </a:accent4>
    <a:accent5>
      <a:srgbClr val="0081A3"/>
    </a:accent5>
    <a:accent6>
      <a:srgbClr val="007E80"/>
    </a:accent6>
    <a:hlink>
      <a:srgbClr val="8DC63F"/>
    </a:hlink>
    <a:folHlink>
      <a:srgbClr val="004F5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be7644-ceb4-4b99-a982-54c24b0d5763">
      <Value>120</Value>
      <Value>118</Value>
      <Value>116</Value>
    </TaxCatchAll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7" ma:contentTypeDescription="FIS official records per the Records and Retention policy.&#10;" ma:contentTypeScope="" ma:versionID="40f055bb11b490dc86941d6fb9463cbb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F051A3-4658-4FD5-8970-0D3BE0E3D5F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6E24EE1-3445-4DEC-995D-1CDFFD494CE5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86A765B2-1394-4B80-A4D2-3A6E6E806FC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9C9069B-00CA-4688-8414-5FC49060891C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f973b30c-1df3-4c2a-bca9-cf21b10eff93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da2d9307-b2cc-4afe-9596-29bf38550d3c"/>
    <ds:schemaRef ds:uri="27be7644-ceb4-4b99-a982-54c24b0d576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840129C-5613-46E7-940B-C65ECF126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53589</TotalTime>
  <Words>44</Words>
  <Application>Microsoft Office PowerPoint</Application>
  <PresentationFormat>Widescreen</PresentationFormat>
  <Paragraphs>24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Lucida Grande</vt:lpstr>
      <vt:lpstr>Symbol</vt:lpstr>
      <vt:lpstr>Times New Roman</vt:lpstr>
      <vt:lpstr>FIS_presentation_4x3_empty with added design theme</vt:lpstr>
      <vt:lpstr>Welcome</vt:lpstr>
      <vt:lpstr>FIS OfficeMate- Main Page</vt:lpstr>
      <vt:lpstr>TFS Attendance Management System</vt:lpstr>
      <vt:lpstr>Floor Seating Management</vt:lpstr>
      <vt:lpstr>Cafeteria Ordering System</vt:lpstr>
      <vt:lpstr>Employee Wellbeing</vt:lpstr>
      <vt:lpstr>Employee Marketplace</vt:lpstr>
      <vt:lpstr>PowerPoint Presentation</vt:lpstr>
    </vt:vector>
  </TitlesOfParts>
  <Company>FIS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Steele, Angela</dc:creator>
  <cp:lastModifiedBy>Purohit, Vaishali</cp:lastModifiedBy>
  <cp:revision>1358</cp:revision>
  <cp:lastPrinted>2015-11-18T09:44:31Z</cp:lastPrinted>
  <dcterms:created xsi:type="dcterms:W3CDTF">2015-11-30T21:46:19Z</dcterms:created>
  <dcterms:modified xsi:type="dcterms:W3CDTF">2020-06-05T11:12:12Z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0x010100B1AF7E0DF49F8B4998DFBA24D0E94F0400EF6AA88B9EC56046829175579DD56F62</vt:lpwstr>
  </property>
</Properties>
</file>